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7" r:id="rId13"/>
    <p:sldId id="296" r:id="rId14"/>
    <p:sldId id="295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08" r:id="rId27"/>
    <p:sldId id="310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0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53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4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58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0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5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0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3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EX0nGEc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emacademie.nl/index.php?i=2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BLGGAgroXpertus/nematoden-onderzoe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schooltv.nl/video/de-regenworm-een-echt-bodemdiertje-zonder-skelet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dirty="0" smtClean="0"/>
              <a:t>Bodem</a:t>
            </a:r>
            <a:endParaRPr lang="nl-NL" sz="27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57" y="1628800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287"/>
            <a:ext cx="2308949" cy="23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4" y="4077072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89" y="1663521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9" y="418068"/>
            <a:ext cx="2657846" cy="98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Mollen</a:t>
            </a:r>
          </a:p>
          <a:p>
            <a:pPr algn="ctr"/>
            <a:endParaRPr lang="nl-NL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229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79" y="4086225"/>
            <a:ext cx="4200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1" y="2260848"/>
            <a:ext cx="7476466" cy="327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1" y="289459"/>
            <a:ext cx="2631860" cy="165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98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>
                <a:hlinkClick r:id="rId3"/>
              </a:rPr>
              <a:t>Microleven</a:t>
            </a:r>
            <a:endParaRPr lang="nl-NL" sz="2000" b="1" dirty="0" smtClean="0"/>
          </a:p>
          <a:p>
            <a:pPr algn="ctr"/>
            <a:endParaRPr lang="nl-NL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4867677" cy="15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98819"/>
            <a:ext cx="4837468" cy="28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1" y="2198819"/>
            <a:ext cx="5103862" cy="44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97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Microleven</a:t>
            </a:r>
          </a:p>
          <a:p>
            <a:pPr algn="ctr"/>
            <a:endParaRPr lang="nl-NL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248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7955"/>
            <a:ext cx="4248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70" y="4437112"/>
            <a:ext cx="4057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42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Microleven</a:t>
            </a:r>
          </a:p>
          <a:p>
            <a:pPr algn="ctr"/>
            <a:endParaRPr lang="nl-NL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2043"/>
            <a:ext cx="4572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49" y="2142043"/>
            <a:ext cx="5967957" cy="451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42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Organische stof en humus</a:t>
            </a:r>
          </a:p>
          <a:p>
            <a:pPr algn="ctr"/>
            <a:endParaRPr lang="nl-NL" sz="2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42874"/>
            <a:ext cx="5500861" cy="371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299"/>
            <a:ext cx="2183042" cy="14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04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Lucht in de atmosfeer en de bodem</a:t>
            </a:r>
          </a:p>
          <a:p>
            <a:pPr algn="ctr"/>
            <a:endParaRPr lang="nl-NL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410200" cy="360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6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Lucht in de atmosfeer en de bodem</a:t>
            </a:r>
          </a:p>
          <a:p>
            <a:pPr algn="ctr"/>
            <a:endParaRPr lang="nl-NL" sz="2000" b="1" dirty="0"/>
          </a:p>
          <a:p>
            <a:pPr algn="ctr"/>
            <a:r>
              <a:rPr lang="nl-NL" sz="2000" b="1" dirty="0" smtClean="0"/>
              <a:t>Fotosynthese</a:t>
            </a:r>
          </a:p>
          <a:p>
            <a:pPr algn="ctr"/>
            <a:endParaRPr lang="nl-NL" sz="2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6516216" cy="12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286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406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sz="2000" b="1" dirty="0" smtClean="0"/>
              <a:t>Lucht in de atmosfeer en de bodem</a:t>
            </a:r>
          </a:p>
          <a:p>
            <a:pPr algn="ctr"/>
            <a:endParaRPr lang="nl-NL" sz="2000" b="1" dirty="0"/>
          </a:p>
          <a:p>
            <a:pPr algn="ctr"/>
            <a:r>
              <a:rPr lang="nl-NL" sz="2000" b="1" dirty="0" smtClean="0"/>
              <a:t>Ademhaling</a:t>
            </a:r>
          </a:p>
          <a:p>
            <a:pPr algn="ctr"/>
            <a:endParaRPr lang="nl-NL" sz="2000" b="1" dirty="0"/>
          </a:p>
          <a:p>
            <a:pPr algn="ctr"/>
            <a:endParaRPr lang="nl-NL" sz="2000" b="1" dirty="0" smtClean="0"/>
          </a:p>
          <a:p>
            <a:pPr algn="ctr"/>
            <a:endParaRPr lang="nl-NL" sz="2000" b="1" dirty="0"/>
          </a:p>
          <a:p>
            <a:pPr algn="ctr"/>
            <a:endParaRPr lang="nl-NL" sz="2000" b="1" dirty="0" smtClean="0"/>
          </a:p>
          <a:p>
            <a:pPr algn="ctr"/>
            <a:endParaRPr lang="nl-NL" sz="2000" b="1" dirty="0"/>
          </a:p>
          <a:p>
            <a:pPr algn="ctr"/>
            <a:endParaRPr lang="nl-NL" sz="2000" b="1" dirty="0" smtClean="0"/>
          </a:p>
          <a:p>
            <a:pPr algn="ctr"/>
            <a:endParaRPr lang="nl-NL" sz="2000" b="1" dirty="0"/>
          </a:p>
          <a:p>
            <a:pPr algn="ctr"/>
            <a:endParaRPr lang="nl-NL" sz="2000" b="1" dirty="0" smtClean="0"/>
          </a:p>
          <a:p>
            <a:pPr algn="ctr"/>
            <a:r>
              <a:rPr lang="nl-NL" sz="2000" b="1" dirty="0" smtClean="0"/>
              <a:t>In de lucht blijft koolzuurgas en zuurstof dus in evenwicht.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722484"/>
            <a:ext cx="3600400" cy="26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76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Lucht in de atmosfeer en de bodem</a:t>
            </a:r>
          </a:p>
          <a:p>
            <a:pPr algn="ctr"/>
            <a:endParaRPr lang="nl-NL" sz="2000" b="1" dirty="0"/>
          </a:p>
          <a:p>
            <a:pPr algn="ctr"/>
            <a:r>
              <a:rPr lang="nl-NL" sz="2000" dirty="0" smtClean="0"/>
              <a:t>Is er in de bodem ook fotosynthese?</a:t>
            </a:r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305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84" y="5589240"/>
            <a:ext cx="4133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5" y="3212976"/>
            <a:ext cx="8293898" cy="309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28349"/>
            <a:ext cx="5824574" cy="211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5" y="2766336"/>
            <a:ext cx="8500480" cy="34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" y="2055114"/>
            <a:ext cx="7110805" cy="48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17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24/25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Hangwater-, </a:t>
            </a:r>
            <a:r>
              <a:rPr lang="nl-NL" sz="2000" b="1" dirty="0" err="1" smtClean="0"/>
              <a:t>cappillair</a:t>
            </a:r>
            <a:r>
              <a:rPr lang="nl-NL" sz="2000" b="1" dirty="0" smtClean="0"/>
              <a:t>- en grondwater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5484919" cy="43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00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Voor vandaag moest je het volgende afhebben: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4608512"/>
          </a:xfrm>
        </p:spPr>
        <p:txBody>
          <a:bodyPr>
            <a:normAutofit fontScale="85000" lnSpcReduction="20000"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b="1" dirty="0" smtClean="0"/>
              <a:t>Huiswerk: </a:t>
            </a:r>
            <a:r>
              <a:rPr lang="nl-NL" dirty="0" smtClean="0"/>
              <a:t>Volgende week hoofdstuk 1, 2, 3, 9,10, 13, 14, 15, 19, 21, 23 en 26 af.</a:t>
            </a:r>
          </a:p>
          <a:p>
            <a:pPr algn="ctr"/>
            <a:r>
              <a:rPr lang="nl-NL" dirty="0" smtClean="0"/>
              <a:t>Hoofdstuk 4, 5, 6, 7, 8, 11, 12,16 en 17, 18, 20, 22, 24 en 25 doorlezen.</a:t>
            </a:r>
          </a:p>
          <a:p>
            <a:pPr algn="ctr"/>
            <a:endParaRPr lang="nl-N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83540"/>
            <a:ext cx="3935313" cy="24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6179"/>
            <a:ext cx="4104456" cy="297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98" y="1546179"/>
            <a:ext cx="5193424" cy="297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5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Neerslag en verbruik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" y="2122087"/>
            <a:ext cx="6239985" cy="47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2326713"/>
            <a:ext cx="4010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97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Ontwatering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4212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369940" cy="51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81695"/>
            <a:ext cx="5866886" cy="41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12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28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Wateraanvoer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7799"/>
            <a:ext cx="3888432" cy="43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338"/>
            <a:ext cx="226695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17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29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Onderzoeken van watersoorten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338"/>
            <a:ext cx="1648556" cy="146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49944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43975"/>
            <a:ext cx="4994474" cy="32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95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29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Onderzoeken van watersoorten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338"/>
            <a:ext cx="1648556" cy="146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09095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06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29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Onderzoeken van watersoorten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338"/>
            <a:ext cx="1648556" cy="146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38400"/>
            <a:ext cx="5588784" cy="37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38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29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/>
              <a:t>Onderzoeken van watersoorten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338"/>
            <a:ext cx="1648556" cy="146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75" y="2405063"/>
            <a:ext cx="5421743" cy="37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38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Huiswerk voor de volgende keer: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sz="2000" b="1" dirty="0" smtClean="0"/>
              <a:t>Maken:</a:t>
            </a:r>
          </a:p>
          <a:p>
            <a:pPr algn="ctr"/>
            <a:r>
              <a:rPr lang="nl-NL" sz="2000" dirty="0" smtClean="0"/>
              <a:t>27, 28, 30, 31,32, 33, 34</a:t>
            </a:r>
          </a:p>
          <a:p>
            <a:pPr algn="ctr"/>
            <a:endParaRPr lang="nl-NL" sz="2000" b="1" dirty="0"/>
          </a:p>
          <a:p>
            <a:pPr algn="ctr"/>
            <a:r>
              <a:rPr lang="nl-NL" sz="2000" b="1" dirty="0" smtClean="0"/>
              <a:t>Doorlezen:</a:t>
            </a:r>
          </a:p>
          <a:p>
            <a:pPr algn="ctr"/>
            <a:r>
              <a:rPr lang="nl-NL" sz="2000" dirty="0" smtClean="0"/>
              <a:t>29</a:t>
            </a:r>
          </a:p>
          <a:p>
            <a:pPr algn="ctr"/>
            <a:endParaRPr lang="nl-NL" sz="2000" dirty="0" smtClean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87365" y="5753715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Huiswerk voor de  laatste  les voor de toets:</a:t>
            </a:r>
          </a:p>
          <a:p>
            <a:r>
              <a:rPr lang="nl-NL" dirty="0" smtClean="0"/>
              <a:t>Maken:  35, 42</a:t>
            </a:r>
          </a:p>
          <a:p>
            <a:r>
              <a:rPr lang="nl-NL" dirty="0" smtClean="0"/>
              <a:t>Lezen: 36, 37, 38, 39, 40, 41 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69" y="3501008"/>
            <a:ext cx="3158083" cy="21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29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128792" cy="424847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nl-NL" sz="2900" dirty="0" smtClean="0"/>
              <a:t>Controleren huiswerk</a:t>
            </a:r>
          </a:p>
          <a:p>
            <a:pPr algn="ctr"/>
            <a:r>
              <a:rPr lang="nl-NL" sz="2900" dirty="0" smtClean="0"/>
              <a:t>PowerPoint bespreken</a:t>
            </a:r>
          </a:p>
          <a:p>
            <a:pPr algn="ctr"/>
            <a:r>
              <a:rPr lang="nl-NL" sz="2900" dirty="0" smtClean="0"/>
              <a:t>Huiswerk nakijken</a:t>
            </a:r>
          </a:p>
          <a:p>
            <a:pPr algn="ctr"/>
            <a:r>
              <a:rPr lang="nl-NL" sz="2900" dirty="0" smtClean="0"/>
              <a:t>Huiswerk volgende keer maken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dirty="0" smtClean="0"/>
              <a:t>.</a:t>
            </a:r>
          </a:p>
          <a:p>
            <a:pPr algn="ctr"/>
            <a:endParaRPr lang="nl-NL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5066"/>
            <a:ext cx="3384376" cy="22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2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128792" cy="424847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nl-NL" sz="2900" dirty="0" smtClean="0"/>
              <a:t>Macroleven in de grond</a:t>
            </a:r>
          </a:p>
          <a:p>
            <a:pPr algn="ctr"/>
            <a:r>
              <a:rPr lang="nl-NL" sz="2900" dirty="0" smtClean="0"/>
              <a:t>Tot het macroleven rekenen we onder andere:</a:t>
            </a:r>
          </a:p>
          <a:p>
            <a:pPr algn="ctr"/>
            <a:endParaRPr lang="nl-NL" sz="2900" dirty="0"/>
          </a:p>
          <a:p>
            <a:pPr marL="342900" indent="-342900" algn="ctr">
              <a:buFont typeface="Arial" charset="0"/>
              <a:buChar char="•"/>
            </a:pPr>
            <a:r>
              <a:rPr lang="nl-NL" sz="2900" dirty="0" smtClean="0"/>
              <a:t>Insecten (bladluis, mier, kever)</a:t>
            </a:r>
          </a:p>
          <a:p>
            <a:pPr marL="342900" indent="-342900" algn="ctr">
              <a:buFont typeface="Arial" charset="0"/>
              <a:buChar char="•"/>
            </a:pPr>
            <a:r>
              <a:rPr lang="nl-NL" sz="2900" dirty="0" smtClean="0"/>
              <a:t>Aaltjes</a:t>
            </a:r>
          </a:p>
          <a:p>
            <a:pPr marL="342900" indent="-342900" algn="ctr">
              <a:buFont typeface="Arial" charset="0"/>
              <a:buChar char="•"/>
            </a:pPr>
            <a:endParaRPr lang="nl-NL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dirty="0" smtClean="0"/>
              <a:t>.</a:t>
            </a:r>
          </a:p>
          <a:p>
            <a:pPr algn="ctr"/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1"/>
            <a:ext cx="6185387" cy="148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98" y="3446508"/>
            <a:ext cx="6161633" cy="33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4" y="3417469"/>
            <a:ext cx="7000506" cy="30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5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128792" cy="4248472"/>
          </a:xfrm>
        </p:spPr>
        <p:txBody>
          <a:bodyPr>
            <a:normAutofit fontScale="85000" lnSpcReduction="20000"/>
          </a:bodyPr>
          <a:lstStyle/>
          <a:p>
            <a:pPr algn="ctr"/>
            <a:endParaRPr lang="nl-NL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dirty="0" smtClean="0"/>
              <a:t>.</a:t>
            </a:r>
          </a:p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43" y="1484784"/>
            <a:ext cx="5442561" cy="53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" y="1555489"/>
            <a:ext cx="7497509" cy="53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0" y="1555489"/>
            <a:ext cx="7696777" cy="548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2983"/>
            <a:ext cx="2857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60" y="2214702"/>
            <a:ext cx="3305944" cy="22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7" y="4869160"/>
            <a:ext cx="6715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82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>
                <a:hlinkClick r:id="rId3"/>
              </a:rPr>
              <a:t>Aaltjes</a:t>
            </a:r>
            <a:endParaRPr lang="nl-NL" sz="2000" dirty="0" smtClean="0"/>
          </a:p>
          <a:p>
            <a:pPr algn="ctr"/>
            <a:endParaRPr lang="nl-NL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0805"/>
            <a:ext cx="6042569" cy="325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4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Aaltjes</a:t>
            </a:r>
          </a:p>
          <a:p>
            <a:pPr algn="ctr"/>
            <a:endParaRPr lang="nl-NL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6443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97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>
                <a:hlinkClick r:id="rId3"/>
              </a:rPr>
              <a:t>Stengelaaltjes</a:t>
            </a:r>
            <a:endParaRPr lang="nl-NL" sz="2000" dirty="0" smtClean="0"/>
          </a:p>
          <a:p>
            <a:pPr algn="ctr"/>
            <a:endParaRPr lang="nl-NL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153744" cy="1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57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20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4464496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 smtClean="0">
                <a:hlinkClick r:id="rId3"/>
              </a:rPr>
              <a:t>Wormen</a:t>
            </a:r>
            <a:endParaRPr lang="nl-NL" sz="2000" b="1" dirty="0" smtClean="0"/>
          </a:p>
          <a:p>
            <a:pPr algn="ctr"/>
            <a:endParaRPr lang="nl-NL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3125"/>
            <a:ext cx="4295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90" y="3284984"/>
            <a:ext cx="4133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14" y="2143126"/>
            <a:ext cx="5457646" cy="37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79" y="2163326"/>
            <a:ext cx="6048672" cy="398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03884"/>
            <a:ext cx="6248555" cy="42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9" y="116632"/>
            <a:ext cx="2533650" cy="18097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95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3469</TotalTime>
  <Words>306</Words>
  <Application>Microsoft Office PowerPoint</Application>
  <PresentationFormat>Diavoorstelling (4:3)</PresentationFormat>
  <Paragraphs>161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Bodem</vt:lpstr>
      <vt:lpstr>Voor vandaag moest je het volgende afhebben:</vt:lpstr>
      <vt:lpstr>Planning vandaag</vt:lpstr>
      <vt:lpstr>Hoofdstuk 19</vt:lpstr>
      <vt:lpstr>Hoofdstuk 19</vt:lpstr>
      <vt:lpstr>Hoofdstuk 19</vt:lpstr>
      <vt:lpstr>Hoofdstuk 19</vt:lpstr>
      <vt:lpstr>Hoofdstuk 19</vt:lpstr>
      <vt:lpstr>Hoofdstuk 20</vt:lpstr>
      <vt:lpstr>Hoofdstuk 20</vt:lpstr>
      <vt:lpstr>Hoofdstuk 21</vt:lpstr>
      <vt:lpstr>Hoofdstuk 21</vt:lpstr>
      <vt:lpstr>Hoofdstuk 21</vt:lpstr>
      <vt:lpstr>Hoofdstuk 22</vt:lpstr>
      <vt:lpstr>Hoofdstuk 23</vt:lpstr>
      <vt:lpstr>Hoofdstuk 23</vt:lpstr>
      <vt:lpstr>Hoofdstuk 23</vt:lpstr>
      <vt:lpstr>Hoofdstuk 23</vt:lpstr>
      <vt:lpstr>Hoofdstuk 24/25</vt:lpstr>
      <vt:lpstr>Hoofdstuk 26</vt:lpstr>
      <vt:lpstr>Hoofdstuk 27</vt:lpstr>
      <vt:lpstr>Hoofdstuk 28</vt:lpstr>
      <vt:lpstr>Hoofdstuk 29 </vt:lpstr>
      <vt:lpstr>Hoofdstuk 29 </vt:lpstr>
      <vt:lpstr>Hoofdstuk 29 </vt:lpstr>
      <vt:lpstr>Hoofdstuk 29 </vt:lpstr>
      <vt:lpstr>Huiswerk voor de volgende keer: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522</cp:revision>
  <cp:lastPrinted>2012-05-22T10:37:28Z</cp:lastPrinted>
  <dcterms:created xsi:type="dcterms:W3CDTF">2008-03-20T23:08:22Z</dcterms:created>
  <dcterms:modified xsi:type="dcterms:W3CDTF">2017-02-27T17:29:13Z</dcterms:modified>
</cp:coreProperties>
</file>